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034834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145875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020059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932745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011048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197445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38351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017892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169389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56042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357045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70509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ieren 2"/>
          <p:cNvGrpSpPr/>
          <p:nvPr/>
        </p:nvGrpSpPr>
        <p:grpSpPr>
          <a:xfrm>
            <a:off x="274638" y="104775"/>
            <a:ext cx="8445501" cy="6596221"/>
            <a:chOff x="274638" y="104775"/>
            <a:chExt cx="8445501" cy="6596221"/>
          </a:xfrm>
        </p:grpSpPr>
        <p:sp>
          <p:nvSpPr>
            <p:cNvPr id="5" name="Text Box 10"/>
            <p:cNvSpPr txBox="1">
              <a:spLocks noChangeArrowheads="1"/>
            </p:cNvSpPr>
            <p:nvPr/>
          </p:nvSpPr>
          <p:spPr bwMode="auto">
            <a:xfrm>
              <a:off x="274638" y="6454775"/>
              <a:ext cx="269176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414339" y="790575"/>
              <a:ext cx="83058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pic>
          <p:nvPicPr>
            <p:cNvPr id="7" name="Picture 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1339" y="104775"/>
              <a:ext cx="482600" cy="76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Text Box 7"/>
            <p:cNvSpPr txBox="1">
              <a:spLocks noChangeArrowheads="1"/>
            </p:cNvSpPr>
            <p:nvPr/>
          </p:nvSpPr>
          <p:spPr bwMode="auto">
            <a:xfrm>
              <a:off x="333376" y="485775"/>
              <a:ext cx="151951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400" b="1" dirty="0" smtClean="0">
                  <a:latin typeface="Times New Roman" pitchFamily="18" charset="0"/>
                </a:rPr>
                <a:t>ReliaTech </a:t>
              </a:r>
              <a:r>
                <a:rPr lang="de-DE" sz="1400" b="1" dirty="0">
                  <a:latin typeface="Times New Roman" pitchFamily="18" charset="0"/>
                </a:rPr>
                <a:t>GmbH</a:t>
              </a:r>
            </a:p>
          </p:txBody>
        </p:sp>
      </p:grpSp>
      <p:sp>
        <p:nvSpPr>
          <p:cNvPr id="9" name="Rechteck 8"/>
          <p:cNvSpPr/>
          <p:nvPr/>
        </p:nvSpPr>
        <p:spPr>
          <a:xfrm>
            <a:off x="1620519" y="5223682"/>
            <a:ext cx="597581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Fig. 1: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FACS analysis with primary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human dermal lymphatic 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endothelial cells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(HDLEC)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using a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PE-conjugated secondary antibody.</a:t>
            </a:r>
            <a:endParaRPr lang="de-DE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feld 1"/>
          <p:cNvSpPr txBox="1">
            <a:spLocks noChangeArrowheads="1"/>
          </p:cNvSpPr>
          <p:nvPr/>
        </p:nvSpPr>
        <p:spPr bwMode="auto">
          <a:xfrm>
            <a:off x="2946850" y="946655"/>
            <a:ext cx="323678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Mouse anti-human Podoplanin</a:t>
            </a:r>
            <a:endParaRPr lang="de-DE" b="1" u="sng" dirty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 #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101-M40)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1733" y="1694753"/>
            <a:ext cx="5627017" cy="35289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33756261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37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11</cp:revision>
  <dcterms:created xsi:type="dcterms:W3CDTF">2012-09-11T08:25:44Z</dcterms:created>
  <dcterms:modified xsi:type="dcterms:W3CDTF">2015-03-17T12:50:29Z</dcterms:modified>
</cp:coreProperties>
</file>